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3"/>
  </p:notesMasterIdLst>
  <p:sldIdLst>
    <p:sldId id="256" r:id="rId2"/>
    <p:sldId id="403" r:id="rId3"/>
    <p:sldId id="471" r:id="rId4"/>
    <p:sldId id="579" r:id="rId5"/>
    <p:sldId id="563" r:id="rId6"/>
    <p:sldId id="664" r:id="rId7"/>
    <p:sldId id="564" r:id="rId8"/>
    <p:sldId id="566" r:id="rId9"/>
    <p:sldId id="565" r:id="rId10"/>
    <p:sldId id="740" r:id="rId11"/>
    <p:sldId id="741" r:id="rId12"/>
    <p:sldId id="499" r:id="rId13"/>
    <p:sldId id="508" r:id="rId14"/>
    <p:sldId id="520" r:id="rId15"/>
    <p:sldId id="557" r:id="rId16"/>
    <p:sldId id="841" r:id="rId17"/>
    <p:sldId id="667" r:id="rId18"/>
    <p:sldId id="681" r:id="rId19"/>
    <p:sldId id="668" r:id="rId20"/>
    <p:sldId id="669" r:id="rId21"/>
    <p:sldId id="703" r:id="rId22"/>
    <p:sldId id="707" r:id="rId23"/>
    <p:sldId id="709" r:id="rId24"/>
    <p:sldId id="671" r:id="rId25"/>
    <p:sldId id="725" r:id="rId26"/>
    <p:sldId id="742" r:id="rId27"/>
    <p:sldId id="743" r:id="rId28"/>
    <p:sldId id="950" r:id="rId29"/>
    <p:sldId id="951" r:id="rId30"/>
    <p:sldId id="957" r:id="rId31"/>
    <p:sldId id="584" r:id="rId32"/>
    <p:sldId id="509" r:id="rId33"/>
    <p:sldId id="662" r:id="rId34"/>
    <p:sldId id="578" r:id="rId35"/>
    <p:sldId id="510" r:id="rId36"/>
    <p:sldId id="549" r:id="rId37"/>
    <p:sldId id="577" r:id="rId38"/>
    <p:sldId id="572" r:id="rId39"/>
    <p:sldId id="587" r:id="rId40"/>
    <p:sldId id="591" r:id="rId41"/>
    <p:sldId id="590" r:id="rId42"/>
    <p:sldId id="588" r:id="rId43"/>
    <p:sldId id="589" r:id="rId44"/>
    <p:sldId id="639" r:id="rId45"/>
    <p:sldId id="597" r:id="rId46"/>
    <p:sldId id="971" r:id="rId47"/>
    <p:sldId id="972" r:id="rId48"/>
    <p:sldId id="973" r:id="rId49"/>
    <p:sldId id="975" r:id="rId50"/>
    <p:sldId id="974" r:id="rId51"/>
    <p:sldId id="747" r:id="rId52"/>
    <p:sldId id="553" r:id="rId53"/>
    <p:sldId id="745" r:id="rId54"/>
    <p:sldId id="602" r:id="rId55"/>
    <p:sldId id="603" r:id="rId56"/>
    <p:sldId id="691" r:id="rId57"/>
    <p:sldId id="612" r:id="rId58"/>
    <p:sldId id="636" r:id="rId59"/>
    <p:sldId id="630" r:id="rId60"/>
    <p:sldId id="712" r:id="rId61"/>
    <p:sldId id="696" r:id="rId62"/>
    <p:sldId id="967" r:id="rId63"/>
    <p:sldId id="976" r:id="rId64"/>
    <p:sldId id="978" r:id="rId65"/>
    <p:sldId id="980" r:id="rId66"/>
    <p:sldId id="979" r:id="rId67"/>
    <p:sldId id="977" r:id="rId68"/>
    <p:sldId id="969" r:id="rId69"/>
    <p:sldId id="970" r:id="rId70"/>
    <p:sldId id="981" r:id="rId71"/>
    <p:sldId id="550" r:id="rId7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64"/>
            <p14:sldId id="564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671"/>
            <p14:sldId id="725"/>
            <p14:sldId id="742"/>
            <p14:sldId id="743"/>
            <p14:sldId id="950"/>
            <p14:sldId id="951"/>
            <p14:sldId id="957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971"/>
            <p14:sldId id="972"/>
            <p14:sldId id="973"/>
            <p14:sldId id="975"/>
            <p14:sldId id="974"/>
            <p14:sldId id="747"/>
            <p14:sldId id="553"/>
            <p14:sldId id="745"/>
            <p14:sldId id="602"/>
            <p14:sldId id="603"/>
            <p14:sldId id="691"/>
            <p14:sldId id="612"/>
            <p14:sldId id="636"/>
            <p14:sldId id="630"/>
            <p14:sldId id="712"/>
            <p14:sldId id="696"/>
            <p14:sldId id="967"/>
            <p14:sldId id="976"/>
            <p14:sldId id="978"/>
            <p14:sldId id="980"/>
            <p14:sldId id="979"/>
            <p14:sldId id="977"/>
            <p14:sldId id="969"/>
            <p14:sldId id="970"/>
            <p14:sldId id="98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D5ECEA"/>
    <a:srgbClr val="C4D7DD"/>
    <a:srgbClr val="EF7D1D"/>
    <a:srgbClr val="025249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45"/>
    <p:restoredTop sz="96853" autoAdjust="0"/>
  </p:normalViewPr>
  <p:slideViewPr>
    <p:cSldViewPr snapToGrid="0" snapToObjects="1">
      <p:cViewPr>
        <p:scale>
          <a:sx n="129" d="100"/>
          <a:sy n="129" d="100"/>
        </p:scale>
        <p:origin x="1424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39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0"/>
            <a:ext cx="991716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IT Tage Frankfurt | 10. Dezember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4247370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it</a:t>
            </a:r>
            <a:r>
              <a:rPr lang="de-DE" sz="2000" dirty="0">
                <a:solidFill>
                  <a:srgbClr val="36544F"/>
                </a:solidFill>
              </a:rPr>
              <a:t>-tage-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3982955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Moderne </a:t>
            </a:r>
            <a:r>
              <a:rPr lang="de-DE" sz="32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APIs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 mit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Eher nicht: Service-zu-Service-Kommunikation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55" y="2374497"/>
            <a:ext cx="6534945" cy="42166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D77F7EC-C4D5-1F40-BF69-A7C9D99859F3}"/>
              </a:ext>
            </a:extLst>
          </p:cNvPr>
          <p:cNvSpPr/>
          <p:nvPr/>
        </p:nvSpPr>
        <p:spPr>
          <a:xfrm>
            <a:off x="4482548" y="4085249"/>
            <a:ext cx="1113182" cy="397566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B002B9-911C-EE4D-8995-BDE36676A73C}"/>
              </a:ext>
            </a:extLst>
          </p:cNvPr>
          <p:cNvSpPr/>
          <p:nvPr/>
        </p:nvSpPr>
        <p:spPr>
          <a:xfrm>
            <a:off x="6211956" y="4191268"/>
            <a:ext cx="718930" cy="242119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07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"aus einer Hand"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14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29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</a:t>
            </a:r>
            <a:r>
              <a:rPr lang="de-DE" sz="2400" b="1" u="sng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Version des Schemas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04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neue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hinzugefügt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85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AE0AD15-C41D-4445-A64F-C0B76936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399" y="3917914"/>
            <a:ext cx="7569200" cy="185420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79240C8-23D8-EF45-A0BB-D19EE98D34FD}"/>
              </a:ext>
            </a:extLst>
          </p:cNvPr>
          <p:cNvGrpSpPr/>
          <p:nvPr/>
        </p:nvGrpSpPr>
        <p:grpSpPr>
          <a:xfrm>
            <a:off x="3747052" y="4015409"/>
            <a:ext cx="1351722" cy="288234"/>
            <a:chOff x="3747052" y="4015409"/>
            <a:chExt cx="1351722" cy="288234"/>
          </a:xfrm>
        </p:grpSpPr>
        <p:cxnSp>
          <p:nvCxnSpPr>
            <p:cNvPr id="4" name="Gerade Verbindung 3">
              <a:extLst>
                <a:ext uri="{FF2B5EF4-FFF2-40B4-BE49-F238E27FC236}">
                  <a16:creationId xmlns:a16="http://schemas.microsoft.com/office/drawing/2014/main" id="{C89ABFBD-D452-854B-8BB6-DE18867B726E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26C48612-AF6C-1249-8B43-25E5B6749A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685445D-FC6C-0E42-9627-4F16B75F40F1}"/>
              </a:ext>
            </a:extLst>
          </p:cNvPr>
          <p:cNvGrpSpPr/>
          <p:nvPr/>
        </p:nvGrpSpPr>
        <p:grpSpPr>
          <a:xfrm>
            <a:off x="7001566" y="4015409"/>
            <a:ext cx="1351722" cy="288234"/>
            <a:chOff x="3747052" y="4015409"/>
            <a:chExt cx="1351722" cy="288234"/>
          </a:xfrm>
        </p:grpSpPr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E5D7C22E-B5E5-204B-98F0-158E4DBEF8CC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FA95C9CC-41F6-F143-B611-007D8D488C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DF0A08-3E61-1347-A82F-544CAF0EA19B}"/>
              </a:ext>
            </a:extLst>
          </p:cNvPr>
          <p:cNvGrpSpPr/>
          <p:nvPr/>
        </p:nvGrpSpPr>
        <p:grpSpPr>
          <a:xfrm>
            <a:off x="3697357" y="4382846"/>
            <a:ext cx="1351722" cy="288234"/>
            <a:chOff x="3747052" y="4015409"/>
            <a:chExt cx="1351722" cy="288234"/>
          </a:xfrm>
        </p:grpSpPr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EA9CE2D7-2D1F-1D4B-B7F6-7388C2201310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E025754E-0B15-8543-890A-7BF184E246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37FDD68-5A72-1948-BFD4-5278E548934C}"/>
              </a:ext>
            </a:extLst>
          </p:cNvPr>
          <p:cNvGrpSpPr/>
          <p:nvPr/>
        </p:nvGrpSpPr>
        <p:grpSpPr>
          <a:xfrm>
            <a:off x="6751982" y="4382846"/>
            <a:ext cx="1351722" cy="288234"/>
            <a:chOff x="3747052" y="4015409"/>
            <a:chExt cx="1351722" cy="288234"/>
          </a:xfrm>
        </p:grpSpPr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DC94DBF9-F779-CF4D-9237-B458DD843B29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F4F96EDE-7C43-E54B-A020-CDEF3D2110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D4E8291-8A23-9F45-825B-455C67DEA77A}"/>
              </a:ext>
            </a:extLst>
          </p:cNvPr>
          <p:cNvGrpSpPr/>
          <p:nvPr/>
        </p:nvGrpSpPr>
        <p:grpSpPr>
          <a:xfrm>
            <a:off x="5098774" y="4373698"/>
            <a:ext cx="831575" cy="290444"/>
            <a:chOff x="3747052" y="4015409"/>
            <a:chExt cx="1351722" cy="288234"/>
          </a:xfrm>
        </p:grpSpPr>
        <p:cxnSp>
          <p:nvCxnSpPr>
            <p:cNvPr id="24" name="Gerade Verbindung 23">
              <a:extLst>
                <a:ext uri="{FF2B5EF4-FFF2-40B4-BE49-F238E27FC236}">
                  <a16:creationId xmlns:a16="http://schemas.microsoft.com/office/drawing/2014/main" id="{2CDE25FB-4B2F-AC4C-9F4E-630D8CDB8B5C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761FFE42-2379-2D4B-9CAF-CB197398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2BBC395-A21C-E141-B02F-3C380389BE2B}"/>
              </a:ext>
            </a:extLst>
          </p:cNvPr>
          <p:cNvGrpSpPr/>
          <p:nvPr/>
        </p:nvGrpSpPr>
        <p:grpSpPr>
          <a:xfrm>
            <a:off x="5980044" y="4373698"/>
            <a:ext cx="831575" cy="290444"/>
            <a:chOff x="3747052" y="4015409"/>
            <a:chExt cx="1351722" cy="288234"/>
          </a:xfrm>
        </p:grpSpPr>
        <p:cxnSp>
          <p:nvCxnSpPr>
            <p:cNvPr id="27" name="Gerade Verbindung 26">
              <a:extLst>
                <a:ext uri="{FF2B5EF4-FFF2-40B4-BE49-F238E27FC236}">
                  <a16:creationId xmlns:a16="http://schemas.microsoft.com/office/drawing/2014/main" id="{4B2DB758-54A0-EB45-981E-87EA40CE6EC7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>
              <a:extLst>
                <a:ext uri="{FF2B5EF4-FFF2-40B4-BE49-F238E27FC236}">
                  <a16:creationId xmlns:a16="http://schemas.microsoft.com/office/drawing/2014/main" id="{0820E11C-5B4A-A242-9596-AB73B3E0A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F97E2C2-08EE-D747-B6D8-6521A70A8571}"/>
              </a:ext>
            </a:extLst>
          </p:cNvPr>
          <p:cNvGrpSpPr/>
          <p:nvPr/>
        </p:nvGrpSpPr>
        <p:grpSpPr>
          <a:xfrm>
            <a:off x="7903261" y="4373698"/>
            <a:ext cx="831575" cy="290444"/>
            <a:chOff x="3747052" y="4015409"/>
            <a:chExt cx="1351722" cy="288234"/>
          </a:xfrm>
        </p:grpSpPr>
        <p:cxnSp>
          <p:nvCxnSpPr>
            <p:cNvPr id="30" name="Gerade Verbindung 29">
              <a:extLst>
                <a:ext uri="{FF2B5EF4-FFF2-40B4-BE49-F238E27FC236}">
                  <a16:creationId xmlns:a16="http://schemas.microsoft.com/office/drawing/2014/main" id="{55FA75C2-68D8-1E4E-BB07-11C9E72287AB}"/>
                </a:ext>
              </a:extLst>
            </p:cNvPr>
            <p:cNvCxnSpPr>
              <a:cxnSpLocks/>
            </p:cNvCxnSpPr>
            <p:nvPr/>
          </p:nvCxnSpPr>
          <p:spPr>
            <a:xfrm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9E2AA2B7-A681-3640-8C62-D7E5B94E9E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052" y="4015409"/>
              <a:ext cx="1351722" cy="2882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74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Weiterentwicklung: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Nur eine Version des Schemas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2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sz="24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29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02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8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High-Level-API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9FE57DE-B803-7F43-A321-A03C24092F3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C553AFAD-839A-CB4C-B320-E9C5E06E922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Alternative: graphql-java-tools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04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EE54EC-CB16-3543-B3E9-F9C9DF759EBC}"/>
              </a:ext>
            </a:extLst>
          </p:cNvPr>
          <p:cNvSpPr/>
          <p:nvPr/>
        </p:nvSpPr>
        <p:spPr>
          <a:xfrm>
            <a:off x="203199" y="3158186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2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45942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710959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4090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848139" y="2146724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627156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einigen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622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it</a:t>
            </a:r>
            <a:r>
              <a:rPr lang="de-DE" sz="2400" b="1" dirty="0">
                <a:solidFill>
                  <a:srgbClr val="41719C"/>
                </a:solidFill>
              </a:rPr>
              <a:t>-tage-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3389</Words>
  <Application>Microsoft Macintosh PowerPoint</Application>
  <PresentationFormat>A4-Papier (210 x 297 mm)</PresentationFormat>
  <Paragraphs>697</Paragraphs>
  <Slides>71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 Tage Frankfurt | 10. Dezember 2019 | @nilshartmann</vt:lpstr>
      <vt:lpstr>https://nilshartmann.net</vt:lpstr>
      <vt:lpstr>PowerPoint-Präsentation</vt:lpstr>
      <vt:lpstr>GraphQL</vt:lpstr>
      <vt:lpstr>GraphQL</vt:lpstr>
      <vt:lpstr>GraphQL</vt:lpstr>
      <vt:lpstr>GitHub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PowerPoint-Präsentation</vt:lpstr>
      <vt:lpstr>Paginierung</vt:lpstr>
      <vt:lpstr>Paginierung</vt:lpstr>
      <vt:lpstr>Paginierung</vt:lpstr>
      <vt:lpstr>Security</vt:lpstr>
      <vt:lpstr>Ausblick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852</cp:revision>
  <cp:lastPrinted>2019-09-04T14:57:49Z</cp:lastPrinted>
  <dcterms:created xsi:type="dcterms:W3CDTF">2016-03-28T15:59:53Z</dcterms:created>
  <dcterms:modified xsi:type="dcterms:W3CDTF">2019-12-10T13:14:55Z</dcterms:modified>
</cp:coreProperties>
</file>